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2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0F6DF2-CC34-57EE-78D0-6A8F33C7E98C}" v="68" dt="2021-12-20T04:58:41.639"/>
    <p1510:client id="{103EAAEE-D70A-E4EF-7417-92C73F5F698C}" v="473" dt="2021-12-20T04:52:38.396"/>
    <p1510:client id="{74674F57-99F1-4538-A793-1B43634EECA4}" v="271" dt="2021-12-20T04:15:41.0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B6CD91-6055-4BA8-803A-BE019916FEA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348C43-6703-4B62-B127-17C78C08B4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08E63D-6FE9-403D-8E39-68FE971BAC76}" type="datetime1">
              <a:rPr lang="en-GB" smtClean="0"/>
              <a:t>23/12/2021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4B0BC-D758-4808-81A5-75FE72727C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C0294-AD44-45E1-AAD0-0F71A65A56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DD069-5B99-44A5-9C53-893C00A1B8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49576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sv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DF03DA-E8C9-45D1-B38B-0154ED478CCA}" type="datetime1">
              <a:rPr lang="en-GB" smtClean="0"/>
              <a:pPr/>
              <a:t>23/12/2021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2A64AD-2530-4DFF-8FAA-D42BF483CF81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948021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2A64AD-2530-4DFF-8FAA-D42BF483CF8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1096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932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0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47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6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76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485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1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9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47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606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9684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12/23/2021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942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21" r:id="rId6"/>
    <p:sldLayoutId id="2147483726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C0E2219A-04FA-42C2-92B5-2540C9749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4F614482-2388-4437-990F-84AF6BD33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8973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658CFA6B-BF53-4CCE-AA08-59DFD207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340" y="74044"/>
            <a:ext cx="7224622" cy="2396986"/>
          </a:xfrm>
        </p:spPr>
        <p:txBody>
          <a:bodyPr rtlCol="0">
            <a:normAutofit/>
          </a:bodyPr>
          <a:lstStyle/>
          <a:p>
            <a:r>
              <a:rPr lang="en-GB" b="1">
                <a:latin typeface="Simplified Arabic Fixed"/>
                <a:cs typeface="Simplified Arabic Fixed"/>
              </a:rPr>
              <a:t>TRAIN TICKET BOOKING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342" y="2475245"/>
            <a:ext cx="4401248" cy="2721588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 b="1" dirty="0">
                <a:latin typeface="Simplified Arabic Fixed"/>
                <a:ea typeface="Source Sans Pro"/>
                <a:cs typeface="Simplified Arabic Fixed"/>
              </a:rPr>
              <a:t>TEAM MEMBERS</a:t>
            </a:r>
          </a:p>
          <a:p>
            <a:pPr>
              <a:lnSpc>
                <a:spcPct val="90000"/>
              </a:lnSpc>
            </a:pPr>
            <a:r>
              <a:rPr lang="en-GB" dirty="0">
                <a:latin typeface="Simplified Arabic Fixed"/>
                <a:ea typeface="Source Sans Pro"/>
                <a:cs typeface="Simplified Arabic Fixed"/>
              </a:rPr>
              <a:t>RIYA CHOUDHARI</a:t>
            </a:r>
            <a:endParaRPr lang="en-GB" dirty="0">
              <a:latin typeface="Walbaum Display"/>
              <a:ea typeface="Source Sans Pro"/>
              <a:cs typeface="Simplified Arabic Fixed"/>
            </a:endParaRPr>
          </a:p>
          <a:p>
            <a:pPr>
              <a:lnSpc>
                <a:spcPct val="90000"/>
              </a:lnSpc>
            </a:pPr>
            <a:r>
              <a:rPr lang="en-GB" dirty="0">
                <a:latin typeface="Simplified Arabic Fixed"/>
                <a:ea typeface="Source Sans Pro"/>
                <a:cs typeface="Simplified Arabic Fixed"/>
              </a:rPr>
              <a:t>SAHANA VITTAL</a:t>
            </a:r>
            <a:endParaRPr lang="en-GB" dirty="0">
              <a:latin typeface="Walbaum Display"/>
              <a:ea typeface="Source Sans Pro"/>
              <a:cs typeface="Simplified Arabic Fixed"/>
            </a:endParaRPr>
          </a:p>
          <a:p>
            <a:pPr>
              <a:lnSpc>
                <a:spcPct val="90000"/>
              </a:lnSpc>
            </a:pPr>
            <a:r>
              <a:rPr lang="en-GB" dirty="0">
                <a:latin typeface="Simplified Arabic Fixed"/>
                <a:ea typeface="Source Sans Pro"/>
                <a:cs typeface="Simplified Arabic Fixed"/>
              </a:rPr>
              <a:t>SAMBHAV JAIN</a:t>
            </a:r>
            <a:endParaRPr lang="en-GB" dirty="0">
              <a:latin typeface="Walbaum Display"/>
              <a:ea typeface="Source Sans Pro"/>
              <a:cs typeface="Simplified Arabic Fixed"/>
            </a:endParaRPr>
          </a:p>
          <a:p>
            <a:pPr>
              <a:lnSpc>
                <a:spcPct val="90000"/>
              </a:lnSpc>
            </a:pPr>
            <a:r>
              <a:rPr lang="en-GB" dirty="0">
                <a:latin typeface="Simplified Arabic Fixed"/>
                <a:ea typeface="Source Sans Pro"/>
                <a:cs typeface="Simplified Arabic Fixed"/>
              </a:rPr>
              <a:t>SOURABH GOMARE</a:t>
            </a:r>
            <a:endParaRPr lang="en-GB" dirty="0">
              <a:latin typeface="Walbaum Display"/>
              <a:ea typeface="Source Sans Pro"/>
              <a:cs typeface="Simplified Arabic Fixed"/>
            </a:endParaRPr>
          </a:p>
          <a:p>
            <a:pPr>
              <a:lnSpc>
                <a:spcPct val="90000"/>
              </a:lnSpc>
            </a:pPr>
            <a:r>
              <a:rPr lang="en-GB" dirty="0">
                <a:latin typeface="Simplified Arabic Fixed"/>
                <a:ea typeface="Source Sans Pro"/>
                <a:cs typeface="Simplified Arabic Fixed"/>
              </a:rPr>
              <a:t>SHAKIL E S</a:t>
            </a:r>
            <a:endParaRPr lang="en-GB" dirty="0">
              <a:latin typeface="Walbaum Display"/>
              <a:ea typeface="Source Sans Pro"/>
              <a:cs typeface="Simplified Arabic Fixed"/>
            </a:endParaRPr>
          </a:p>
          <a:p>
            <a:pPr>
              <a:lnSpc>
                <a:spcPct val="90000"/>
              </a:lnSpc>
            </a:pPr>
            <a:r>
              <a:rPr lang="en-GB" dirty="0">
                <a:latin typeface="Simplified Arabic Fixed"/>
                <a:ea typeface="Source Sans Pro"/>
                <a:cs typeface="Simplified Arabic Fixed"/>
              </a:rPr>
              <a:t>THANISHQ MADDI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6BE14F-CE42-412D-98CE-37528EBADB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tretch/>
        </p:blipFill>
        <p:spPr>
          <a:xfrm>
            <a:off x="8257622" y="3936756"/>
            <a:ext cx="3290910" cy="18511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AC4EFC-3D0E-4C7C-9E80-35B92005858E}"/>
              </a:ext>
            </a:extLst>
          </p:cNvPr>
          <p:cNvSpPr txBox="1"/>
          <p:nvPr/>
        </p:nvSpPr>
        <p:spPr>
          <a:xfrm>
            <a:off x="166777" y="5687683"/>
            <a:ext cx="387901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>
                <a:latin typeface="Simplified Arabic Fixed"/>
                <a:cs typeface="Simplified Arabic Fixed"/>
              </a:rPr>
              <a:t>Guidance by </a:t>
            </a:r>
            <a:endParaRPr lang="en-US"/>
          </a:p>
          <a:p>
            <a:r>
              <a:rPr lang="en-GB" sz="2000" dirty="0">
                <a:latin typeface="Simplified Arabic Fixed"/>
                <a:cs typeface="Simplified Arabic Fixed"/>
              </a:rPr>
              <a:t>SHRIVATSA KOULGI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632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20E7A4-EC2C-47C8-BE55-65771E3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CF23DDA-0D09-4FE5-AE88-EBBE5E024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B3FFCC-0505-456D-89E6-B068737B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203678"/>
            <a:ext cx="3894412" cy="2028707"/>
          </a:xfrm>
        </p:spPr>
        <p:txBody>
          <a:bodyPr anchor="t">
            <a:normAutofit/>
          </a:bodyPr>
          <a:lstStyle/>
          <a:p>
            <a:r>
              <a:rPr lang="en-GB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DEF56-BEA3-4875-8A5B-DD033D85D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6380" y="3301098"/>
            <a:ext cx="8183374" cy="25720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lang="en-GB" sz="3200" b="1" dirty="0"/>
              <a:t>Generating  a Train ticket taking train number and passenger details as input and print the tickets in the file.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766FD2F-248A-4AA1-8078-E26D6E69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267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7AB4C5-0719-4E35-87CD-199EB59E3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F51EE1E-6258-4F09-963A-853315C6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7E9DF-F46F-4C19-AA15-2F0E1A50A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643" y="829803"/>
            <a:ext cx="5999018" cy="1360898"/>
          </a:xfrm>
        </p:spPr>
        <p:txBody>
          <a:bodyPr>
            <a:normAutofit/>
          </a:bodyPr>
          <a:lstStyle/>
          <a:p>
            <a:r>
              <a:rPr lang="en-GB" dirty="0"/>
              <a:t>DESCRIPTION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EBA22-8C64-4DE3-8EFD-CB8F98774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134" y="2605195"/>
            <a:ext cx="4953000" cy="35671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We all lead a busy life where everything should be quick and easier ,this project helps people book the train tickets easily and also  look for the available trains.</a:t>
            </a:r>
          </a:p>
          <a:p>
            <a:r>
              <a:rPr lang="en-GB" dirty="0"/>
              <a:t>It also allows the admin to do add or remove train accordingly.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Graphic 6" descr="Train">
            <a:extLst>
              <a:ext uri="{FF2B5EF4-FFF2-40B4-BE49-F238E27FC236}">
                <a16:creationId xmlns:a16="http://schemas.microsoft.com/office/drawing/2014/main" id="{C2052035-194D-4B9B-863E-F2E07683E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57310" y="1931097"/>
            <a:ext cx="3327437" cy="33274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A07B03-7E5B-4F33-A494-D72BC5BEB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815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7BBC7-116E-4813-B121-75137B1D5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1" y="53426"/>
            <a:ext cx="9905999" cy="1360898"/>
          </a:xfrm>
        </p:spPr>
        <p:txBody>
          <a:bodyPr/>
          <a:lstStyle/>
          <a:p>
            <a:r>
              <a:rPr lang="en-GB" dirty="0"/>
              <a:t>DESIGN</a:t>
            </a:r>
          </a:p>
        </p:txBody>
      </p:sp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FFA4F64F-710B-4C3C-AE43-74DA5932A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235" b="9598"/>
          <a:stretch/>
        </p:blipFill>
        <p:spPr>
          <a:xfrm>
            <a:off x="1235686" y="1498140"/>
            <a:ext cx="993414" cy="878406"/>
          </a:xfr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F9BF1AB-F410-4B1F-A1E2-5B380D7F0D7F}"/>
              </a:ext>
            </a:extLst>
          </p:cNvPr>
          <p:cNvCxnSpPr/>
          <p:nvPr/>
        </p:nvCxnSpPr>
        <p:spPr>
          <a:xfrm flipV="1">
            <a:off x="2245743" y="1844616"/>
            <a:ext cx="1590135" cy="20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2F759C3-632C-468D-B039-427E6A8F1318}"/>
              </a:ext>
            </a:extLst>
          </p:cNvPr>
          <p:cNvSpPr/>
          <p:nvPr/>
        </p:nvSpPr>
        <p:spPr>
          <a:xfrm>
            <a:off x="4056392" y="1461279"/>
            <a:ext cx="2602300" cy="920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LOGIN/SIGN UP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4FE182D-7D23-47CE-AAD2-E5C6A0A1E942}"/>
              </a:ext>
            </a:extLst>
          </p:cNvPr>
          <p:cNvCxnSpPr>
            <a:cxnSpLocks/>
          </p:cNvCxnSpPr>
          <p:nvPr/>
        </p:nvCxnSpPr>
        <p:spPr>
          <a:xfrm flipV="1">
            <a:off x="6817743" y="1815861"/>
            <a:ext cx="1590135" cy="20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A9D5E84-D64C-4FD1-B609-E4B4011DB60D}"/>
              </a:ext>
            </a:extLst>
          </p:cNvPr>
          <p:cNvSpPr/>
          <p:nvPr/>
        </p:nvSpPr>
        <p:spPr>
          <a:xfrm>
            <a:off x="8570882" y="1403769"/>
            <a:ext cx="2602300" cy="920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/>
              <a:t>SHOW TRAIN AVAILABILITY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C6029EC-E740-486A-B4BA-5C615F2B54FF}"/>
              </a:ext>
            </a:extLst>
          </p:cNvPr>
          <p:cNvCxnSpPr/>
          <p:nvPr/>
        </p:nvCxnSpPr>
        <p:spPr>
          <a:xfrm>
            <a:off x="9863946" y="2380532"/>
            <a:ext cx="23004" cy="1144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4D5E1F6-3AA0-406F-A178-D6CDB3C48836}"/>
              </a:ext>
            </a:extLst>
          </p:cNvPr>
          <p:cNvSpPr/>
          <p:nvPr/>
        </p:nvSpPr>
        <p:spPr>
          <a:xfrm>
            <a:off x="8570881" y="3704146"/>
            <a:ext cx="2602300" cy="920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/>
              <a:t>BOOKING DETAILS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733E15A-9D52-417E-896F-AD13C647F3C3}"/>
              </a:ext>
            </a:extLst>
          </p:cNvPr>
          <p:cNvCxnSpPr/>
          <p:nvPr/>
        </p:nvCxnSpPr>
        <p:spPr>
          <a:xfrm flipH="1">
            <a:off x="7125598" y="4162425"/>
            <a:ext cx="1429109" cy="230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2BA45B-F502-4771-94D7-EFB54A268342}"/>
              </a:ext>
            </a:extLst>
          </p:cNvPr>
          <p:cNvSpPr/>
          <p:nvPr/>
        </p:nvSpPr>
        <p:spPr>
          <a:xfrm>
            <a:off x="4444579" y="3704145"/>
            <a:ext cx="2602300" cy="920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/>
              <a:t>TICKET GENERATION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97090B-88EB-4BCE-9F05-645A722D7657}"/>
              </a:ext>
            </a:extLst>
          </p:cNvPr>
          <p:cNvSpPr txBox="1"/>
          <p:nvPr/>
        </p:nvSpPr>
        <p:spPr>
          <a:xfrm>
            <a:off x="1331343" y="238089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2588042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7BBC7-116E-4813-B121-75137B1D5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1" y="53426"/>
            <a:ext cx="9905999" cy="1360898"/>
          </a:xfrm>
        </p:spPr>
        <p:txBody>
          <a:bodyPr/>
          <a:lstStyle/>
          <a:p>
            <a:r>
              <a:rPr lang="en-GB" dirty="0"/>
              <a:t>DESIGN</a:t>
            </a:r>
          </a:p>
        </p:txBody>
      </p:sp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FFA4F64F-710B-4C3C-AE43-74DA5932A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235" b="9598"/>
          <a:stretch/>
        </p:blipFill>
        <p:spPr>
          <a:xfrm>
            <a:off x="1235686" y="1498140"/>
            <a:ext cx="993414" cy="878406"/>
          </a:xfr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F9BF1AB-F410-4B1F-A1E2-5B380D7F0D7F}"/>
              </a:ext>
            </a:extLst>
          </p:cNvPr>
          <p:cNvCxnSpPr/>
          <p:nvPr/>
        </p:nvCxnSpPr>
        <p:spPr>
          <a:xfrm flipV="1">
            <a:off x="2245743" y="1844616"/>
            <a:ext cx="1590135" cy="20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2F759C3-632C-468D-B039-427E6A8F1318}"/>
              </a:ext>
            </a:extLst>
          </p:cNvPr>
          <p:cNvSpPr/>
          <p:nvPr/>
        </p:nvSpPr>
        <p:spPr>
          <a:xfrm>
            <a:off x="4056392" y="1461279"/>
            <a:ext cx="2602300" cy="920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/>
              <a:t>LOGIN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4FE182D-7D23-47CE-AAD2-E5C6A0A1E942}"/>
              </a:ext>
            </a:extLst>
          </p:cNvPr>
          <p:cNvCxnSpPr>
            <a:cxnSpLocks/>
          </p:cNvCxnSpPr>
          <p:nvPr/>
        </p:nvCxnSpPr>
        <p:spPr>
          <a:xfrm flipV="1">
            <a:off x="6817743" y="1815861"/>
            <a:ext cx="1590135" cy="20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A9D5E84-D64C-4FD1-B609-E4B4011DB60D}"/>
              </a:ext>
            </a:extLst>
          </p:cNvPr>
          <p:cNvSpPr/>
          <p:nvPr/>
        </p:nvSpPr>
        <p:spPr>
          <a:xfrm>
            <a:off x="8570882" y="1403769"/>
            <a:ext cx="2602300" cy="920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/>
              <a:t>ADD/REMOVE TRAIN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C6029EC-E740-486A-B4BA-5C615F2B54FF}"/>
              </a:ext>
            </a:extLst>
          </p:cNvPr>
          <p:cNvCxnSpPr/>
          <p:nvPr/>
        </p:nvCxnSpPr>
        <p:spPr>
          <a:xfrm>
            <a:off x="9863946" y="2380532"/>
            <a:ext cx="23004" cy="1144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4D5E1F6-3AA0-406F-A178-D6CDB3C48836}"/>
              </a:ext>
            </a:extLst>
          </p:cNvPr>
          <p:cNvSpPr/>
          <p:nvPr/>
        </p:nvSpPr>
        <p:spPr>
          <a:xfrm>
            <a:off x="8570881" y="3704146"/>
            <a:ext cx="2602300" cy="920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/>
              <a:t>SHOW TRAIN AVAILABILITY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53C97C-B8EA-4621-BEE4-72F025D33369}"/>
              </a:ext>
            </a:extLst>
          </p:cNvPr>
          <p:cNvSpPr txBox="1"/>
          <p:nvPr/>
        </p:nvSpPr>
        <p:spPr>
          <a:xfrm>
            <a:off x="1230702" y="238089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dirty="0"/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899264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A5275-47C8-4878-A82B-C37A7E667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9" y="-4084"/>
            <a:ext cx="9905999" cy="1360898"/>
          </a:xfrm>
        </p:spPr>
        <p:txBody>
          <a:bodyPr/>
          <a:lstStyle/>
          <a:p>
            <a:r>
              <a:rPr lang="en-GB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DECFA-64FC-4F09-AA69-7D57978DC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962" y="1843196"/>
            <a:ext cx="3335547" cy="35671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2400" b="1" dirty="0"/>
              <a:t>BACKEND </a:t>
            </a:r>
            <a:endParaRPr lang="en-US" b="1"/>
          </a:p>
          <a:p>
            <a:pPr marL="342900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GB" sz="2400" dirty="0"/>
              <a:t>SPRING MVC</a:t>
            </a:r>
          </a:p>
          <a:p>
            <a:pPr marL="342900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GB" sz="2400" dirty="0"/>
              <a:t>JAVA</a:t>
            </a:r>
            <a:endParaRPr lang="en-GB"/>
          </a:p>
          <a:p>
            <a:pPr marL="342900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GB" sz="2400" dirty="0"/>
              <a:t>SQL</a:t>
            </a:r>
            <a:endParaRPr lang="en-GB" dirty="0"/>
          </a:p>
          <a:p>
            <a:pPr marL="0" indent="0">
              <a:lnSpc>
                <a:spcPct val="150000"/>
              </a:lnSpc>
              <a:buNone/>
            </a:pPr>
            <a:endParaRPr lang="en-GB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43C2A6-65BA-405B-8897-61EBF1A81AB2}"/>
              </a:ext>
            </a:extLst>
          </p:cNvPr>
          <p:cNvSpPr txBox="1"/>
          <p:nvPr/>
        </p:nvSpPr>
        <p:spPr>
          <a:xfrm>
            <a:off x="6147758" y="1719244"/>
            <a:ext cx="4928558" cy="29546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b="1" dirty="0">
                <a:latin typeface="Simplified Arabic Fixed"/>
                <a:cs typeface="Simplified Arabic Fixed"/>
              </a:rPr>
              <a:t>FRONT END</a:t>
            </a:r>
            <a:endParaRPr lang="en-US" sz="2400" b="1">
              <a:latin typeface="Simplified Arabic Fixed"/>
              <a:cs typeface="Simplified Arabic Fixed"/>
            </a:endParaRPr>
          </a:p>
          <a:p>
            <a:pPr marL="342900" indent="-342900">
              <a:lnSpc>
                <a:spcPct val="200000"/>
              </a:lnSpc>
              <a:buFont typeface="Courier New"/>
              <a:buChar char="o"/>
            </a:pPr>
            <a:r>
              <a:rPr lang="en-GB" sz="2400" dirty="0">
                <a:latin typeface="Simplified Arabic Fixed"/>
                <a:cs typeface="Simplified Arabic Fixed"/>
              </a:rPr>
              <a:t>HTML</a:t>
            </a:r>
          </a:p>
          <a:p>
            <a:pPr marL="342900" indent="-342900">
              <a:lnSpc>
                <a:spcPct val="200000"/>
              </a:lnSpc>
              <a:buFont typeface="Courier New"/>
              <a:buChar char="o"/>
            </a:pPr>
            <a:r>
              <a:rPr lang="en-GB" sz="2400" dirty="0">
                <a:latin typeface="Simplified Arabic Fixed"/>
                <a:cs typeface="Simplified Arabic Fixed"/>
              </a:rPr>
              <a:t>CSS</a:t>
            </a:r>
            <a:endParaRPr lang="en-GB">
              <a:latin typeface="Walbaum Display"/>
              <a:cs typeface="Simplified Arabic Fixed"/>
            </a:endParaRPr>
          </a:p>
          <a:p>
            <a:pPr marL="342900" indent="-342900">
              <a:lnSpc>
                <a:spcPct val="200000"/>
              </a:lnSpc>
              <a:buFont typeface="Courier New"/>
              <a:buChar char="o"/>
            </a:pPr>
            <a:r>
              <a:rPr lang="en-GB" sz="2400" dirty="0">
                <a:latin typeface="Simplified Arabic Fixed"/>
                <a:cs typeface="Simplified Arabic Fixed"/>
              </a:rPr>
              <a:t>JAVA SCRIPT</a:t>
            </a:r>
            <a:endParaRPr lang="en-GB" dirty="0">
              <a:latin typeface="Walbaum Display"/>
              <a:cs typeface="Simplified Arabic Fixed"/>
            </a:endParaRPr>
          </a:p>
        </p:txBody>
      </p:sp>
    </p:spTree>
    <p:extLst>
      <p:ext uri="{BB962C8B-B14F-4D97-AF65-F5344CB8AC3E}">
        <p14:creationId xmlns:p14="http://schemas.microsoft.com/office/powerpoint/2010/main" val="3871687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0CC10FC-6518-423B-A972-3E4F7A4A8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5D2D844-708E-4EAC-BF72-D7CE20B99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8972" y="0"/>
            <a:ext cx="9103027" cy="6858000"/>
          </a:xfrm>
          <a:custGeom>
            <a:avLst/>
            <a:gdLst>
              <a:gd name="connsiteX0" fmla="*/ 6311486 w 9403920"/>
              <a:gd name="connsiteY0" fmla="*/ 0 h 6858000"/>
              <a:gd name="connsiteX1" fmla="*/ 8540820 w 9403920"/>
              <a:gd name="connsiteY1" fmla="*/ 0 h 6858000"/>
              <a:gd name="connsiteX2" fmla="*/ 8540819 w 9403920"/>
              <a:gd name="connsiteY2" fmla="*/ 1 h 6858000"/>
              <a:gd name="connsiteX3" fmla="*/ 8968550 w 9403920"/>
              <a:gd name="connsiteY3" fmla="*/ 1 h 6858000"/>
              <a:gd name="connsiteX4" fmla="*/ 9403920 w 9403920"/>
              <a:gd name="connsiteY4" fmla="*/ 1 h 6858000"/>
              <a:gd name="connsiteX5" fmla="*/ 9403920 w 9403920"/>
              <a:gd name="connsiteY5" fmla="*/ 6858000 h 6858000"/>
              <a:gd name="connsiteX6" fmla="*/ 6787053 w 9403920"/>
              <a:gd name="connsiteY6" fmla="*/ 6858000 h 6858000"/>
              <a:gd name="connsiteX7" fmla="*/ 6787053 w 9403920"/>
              <a:gd name="connsiteY7" fmla="*/ 6857999 h 6858000"/>
              <a:gd name="connsiteX8" fmla="*/ 2530229 w 9403920"/>
              <a:gd name="connsiteY8" fmla="*/ 6857999 h 6858000"/>
              <a:gd name="connsiteX9" fmla="*/ 2530228 w 9403920"/>
              <a:gd name="connsiteY9" fmla="*/ 6858000 h 6858000"/>
              <a:gd name="connsiteX10" fmla="*/ 300893 w 9403920"/>
              <a:gd name="connsiteY10" fmla="*/ 6858000 h 6858000"/>
              <a:gd name="connsiteX11" fmla="*/ 300894 w 9403920"/>
              <a:gd name="connsiteY11" fmla="*/ 6857999 h 6858000"/>
              <a:gd name="connsiteX12" fmla="*/ 0 w 9403920"/>
              <a:gd name="connsiteY12" fmla="*/ 6857999 h 6858000"/>
              <a:gd name="connsiteX13" fmla="*/ 300896 w 9403920"/>
              <a:gd name="connsiteY13" fmla="*/ 6857997 h 6858000"/>
              <a:gd name="connsiteX14" fmla="*/ 4740458 w 9403920"/>
              <a:gd name="connsiteY14" fmla="*/ 1792521 h 6858000"/>
              <a:gd name="connsiteX15" fmla="*/ 6304967 w 9403920"/>
              <a:gd name="connsiteY15" fmla="*/ 1 h 6858000"/>
              <a:gd name="connsiteX16" fmla="*/ 6311485 w 9403920"/>
              <a:gd name="connsiteY16" fmla="*/ 1 h 6858000"/>
              <a:gd name="connsiteX0" fmla="*/ 6311486 w 9403920"/>
              <a:gd name="connsiteY0" fmla="*/ 0 h 6858000"/>
              <a:gd name="connsiteX1" fmla="*/ 8540820 w 9403920"/>
              <a:gd name="connsiteY1" fmla="*/ 0 h 6858000"/>
              <a:gd name="connsiteX2" fmla="*/ 8968550 w 9403920"/>
              <a:gd name="connsiteY2" fmla="*/ 1 h 6858000"/>
              <a:gd name="connsiteX3" fmla="*/ 9403920 w 9403920"/>
              <a:gd name="connsiteY3" fmla="*/ 1 h 6858000"/>
              <a:gd name="connsiteX4" fmla="*/ 9403920 w 9403920"/>
              <a:gd name="connsiteY4" fmla="*/ 6858000 h 6858000"/>
              <a:gd name="connsiteX5" fmla="*/ 6787053 w 9403920"/>
              <a:gd name="connsiteY5" fmla="*/ 6858000 h 6858000"/>
              <a:gd name="connsiteX6" fmla="*/ 6787053 w 9403920"/>
              <a:gd name="connsiteY6" fmla="*/ 6857999 h 6858000"/>
              <a:gd name="connsiteX7" fmla="*/ 2530229 w 9403920"/>
              <a:gd name="connsiteY7" fmla="*/ 6857999 h 6858000"/>
              <a:gd name="connsiteX8" fmla="*/ 2530228 w 9403920"/>
              <a:gd name="connsiteY8" fmla="*/ 6858000 h 6858000"/>
              <a:gd name="connsiteX9" fmla="*/ 300893 w 9403920"/>
              <a:gd name="connsiteY9" fmla="*/ 6858000 h 6858000"/>
              <a:gd name="connsiteX10" fmla="*/ 300894 w 9403920"/>
              <a:gd name="connsiteY10" fmla="*/ 6857999 h 6858000"/>
              <a:gd name="connsiteX11" fmla="*/ 0 w 9403920"/>
              <a:gd name="connsiteY11" fmla="*/ 6857999 h 6858000"/>
              <a:gd name="connsiteX12" fmla="*/ 300896 w 9403920"/>
              <a:gd name="connsiteY12" fmla="*/ 6857997 h 6858000"/>
              <a:gd name="connsiteX13" fmla="*/ 4740458 w 9403920"/>
              <a:gd name="connsiteY13" fmla="*/ 1792521 h 6858000"/>
              <a:gd name="connsiteX14" fmla="*/ 6304967 w 9403920"/>
              <a:gd name="connsiteY14" fmla="*/ 1 h 6858000"/>
              <a:gd name="connsiteX15" fmla="*/ 6311485 w 9403920"/>
              <a:gd name="connsiteY15" fmla="*/ 1 h 6858000"/>
              <a:gd name="connsiteX16" fmla="*/ 6311486 w 9403920"/>
              <a:gd name="connsiteY16" fmla="*/ 0 h 6858000"/>
              <a:gd name="connsiteX0" fmla="*/ 6311486 w 9403920"/>
              <a:gd name="connsiteY0" fmla="*/ 0 h 6858000"/>
              <a:gd name="connsiteX1" fmla="*/ 8540820 w 9403920"/>
              <a:gd name="connsiteY1" fmla="*/ 0 h 6858000"/>
              <a:gd name="connsiteX2" fmla="*/ 9403920 w 9403920"/>
              <a:gd name="connsiteY2" fmla="*/ 1 h 6858000"/>
              <a:gd name="connsiteX3" fmla="*/ 9403920 w 9403920"/>
              <a:gd name="connsiteY3" fmla="*/ 6858000 h 6858000"/>
              <a:gd name="connsiteX4" fmla="*/ 6787053 w 9403920"/>
              <a:gd name="connsiteY4" fmla="*/ 6858000 h 6858000"/>
              <a:gd name="connsiteX5" fmla="*/ 6787053 w 9403920"/>
              <a:gd name="connsiteY5" fmla="*/ 6857999 h 6858000"/>
              <a:gd name="connsiteX6" fmla="*/ 2530229 w 9403920"/>
              <a:gd name="connsiteY6" fmla="*/ 6857999 h 6858000"/>
              <a:gd name="connsiteX7" fmla="*/ 2530228 w 9403920"/>
              <a:gd name="connsiteY7" fmla="*/ 6858000 h 6858000"/>
              <a:gd name="connsiteX8" fmla="*/ 300893 w 9403920"/>
              <a:gd name="connsiteY8" fmla="*/ 6858000 h 6858000"/>
              <a:gd name="connsiteX9" fmla="*/ 300894 w 9403920"/>
              <a:gd name="connsiteY9" fmla="*/ 6857999 h 6858000"/>
              <a:gd name="connsiteX10" fmla="*/ 0 w 9403920"/>
              <a:gd name="connsiteY10" fmla="*/ 6857999 h 6858000"/>
              <a:gd name="connsiteX11" fmla="*/ 300896 w 9403920"/>
              <a:gd name="connsiteY11" fmla="*/ 6857997 h 6858000"/>
              <a:gd name="connsiteX12" fmla="*/ 4740458 w 9403920"/>
              <a:gd name="connsiteY12" fmla="*/ 1792521 h 6858000"/>
              <a:gd name="connsiteX13" fmla="*/ 6304967 w 9403920"/>
              <a:gd name="connsiteY13" fmla="*/ 1 h 6858000"/>
              <a:gd name="connsiteX14" fmla="*/ 6311485 w 9403920"/>
              <a:gd name="connsiteY14" fmla="*/ 1 h 6858000"/>
              <a:gd name="connsiteX15" fmla="*/ 6311486 w 9403920"/>
              <a:gd name="connsiteY15" fmla="*/ 0 h 6858000"/>
              <a:gd name="connsiteX0" fmla="*/ 6311486 w 9403920"/>
              <a:gd name="connsiteY0" fmla="*/ 0 h 6858000"/>
              <a:gd name="connsiteX1" fmla="*/ 9403920 w 9403920"/>
              <a:gd name="connsiteY1" fmla="*/ 1 h 6858000"/>
              <a:gd name="connsiteX2" fmla="*/ 9403920 w 9403920"/>
              <a:gd name="connsiteY2" fmla="*/ 6858000 h 6858000"/>
              <a:gd name="connsiteX3" fmla="*/ 6787053 w 9403920"/>
              <a:gd name="connsiteY3" fmla="*/ 6858000 h 6858000"/>
              <a:gd name="connsiteX4" fmla="*/ 6787053 w 9403920"/>
              <a:gd name="connsiteY4" fmla="*/ 6857999 h 6858000"/>
              <a:gd name="connsiteX5" fmla="*/ 2530229 w 9403920"/>
              <a:gd name="connsiteY5" fmla="*/ 6857999 h 6858000"/>
              <a:gd name="connsiteX6" fmla="*/ 2530228 w 9403920"/>
              <a:gd name="connsiteY6" fmla="*/ 6858000 h 6858000"/>
              <a:gd name="connsiteX7" fmla="*/ 300893 w 9403920"/>
              <a:gd name="connsiteY7" fmla="*/ 6858000 h 6858000"/>
              <a:gd name="connsiteX8" fmla="*/ 300894 w 9403920"/>
              <a:gd name="connsiteY8" fmla="*/ 6857999 h 6858000"/>
              <a:gd name="connsiteX9" fmla="*/ 0 w 9403920"/>
              <a:gd name="connsiteY9" fmla="*/ 6857999 h 6858000"/>
              <a:gd name="connsiteX10" fmla="*/ 300896 w 9403920"/>
              <a:gd name="connsiteY10" fmla="*/ 6857997 h 6858000"/>
              <a:gd name="connsiteX11" fmla="*/ 4740458 w 9403920"/>
              <a:gd name="connsiteY11" fmla="*/ 1792521 h 6858000"/>
              <a:gd name="connsiteX12" fmla="*/ 6304967 w 9403920"/>
              <a:gd name="connsiteY12" fmla="*/ 1 h 6858000"/>
              <a:gd name="connsiteX13" fmla="*/ 6311485 w 9403920"/>
              <a:gd name="connsiteY13" fmla="*/ 1 h 6858000"/>
              <a:gd name="connsiteX14" fmla="*/ 6311486 w 9403920"/>
              <a:gd name="connsiteY14" fmla="*/ 0 h 6858000"/>
              <a:gd name="connsiteX0" fmla="*/ 6311486 w 9403920"/>
              <a:gd name="connsiteY0" fmla="*/ 0 h 6858000"/>
              <a:gd name="connsiteX1" fmla="*/ 9403920 w 9403920"/>
              <a:gd name="connsiteY1" fmla="*/ 1 h 6858000"/>
              <a:gd name="connsiteX2" fmla="*/ 9403920 w 9403920"/>
              <a:gd name="connsiteY2" fmla="*/ 6858000 h 6858000"/>
              <a:gd name="connsiteX3" fmla="*/ 6787053 w 9403920"/>
              <a:gd name="connsiteY3" fmla="*/ 6858000 h 6858000"/>
              <a:gd name="connsiteX4" fmla="*/ 6787053 w 9403920"/>
              <a:gd name="connsiteY4" fmla="*/ 6857999 h 6858000"/>
              <a:gd name="connsiteX5" fmla="*/ 2530229 w 9403920"/>
              <a:gd name="connsiteY5" fmla="*/ 6857999 h 6858000"/>
              <a:gd name="connsiteX6" fmla="*/ 2530228 w 9403920"/>
              <a:gd name="connsiteY6" fmla="*/ 6858000 h 6858000"/>
              <a:gd name="connsiteX7" fmla="*/ 300893 w 9403920"/>
              <a:gd name="connsiteY7" fmla="*/ 6858000 h 6858000"/>
              <a:gd name="connsiteX8" fmla="*/ 300894 w 9403920"/>
              <a:gd name="connsiteY8" fmla="*/ 6857999 h 6858000"/>
              <a:gd name="connsiteX9" fmla="*/ 0 w 9403920"/>
              <a:gd name="connsiteY9" fmla="*/ 6857999 h 6858000"/>
              <a:gd name="connsiteX10" fmla="*/ 300896 w 9403920"/>
              <a:gd name="connsiteY10" fmla="*/ 6857997 h 6858000"/>
              <a:gd name="connsiteX11" fmla="*/ 6304967 w 9403920"/>
              <a:gd name="connsiteY11" fmla="*/ 1 h 6858000"/>
              <a:gd name="connsiteX12" fmla="*/ 6311485 w 9403920"/>
              <a:gd name="connsiteY12" fmla="*/ 1 h 6858000"/>
              <a:gd name="connsiteX13" fmla="*/ 6311486 w 9403920"/>
              <a:gd name="connsiteY13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6486160 w 9103027"/>
              <a:gd name="connsiteY3" fmla="*/ 6858000 h 6858000"/>
              <a:gd name="connsiteX4" fmla="*/ 6486160 w 9103027"/>
              <a:gd name="connsiteY4" fmla="*/ 6857999 h 6858000"/>
              <a:gd name="connsiteX5" fmla="*/ 2229336 w 9103027"/>
              <a:gd name="connsiteY5" fmla="*/ 6857999 h 6858000"/>
              <a:gd name="connsiteX6" fmla="*/ 2229335 w 9103027"/>
              <a:gd name="connsiteY6" fmla="*/ 6858000 h 6858000"/>
              <a:gd name="connsiteX7" fmla="*/ 0 w 9103027"/>
              <a:gd name="connsiteY7" fmla="*/ 6858000 h 6858000"/>
              <a:gd name="connsiteX8" fmla="*/ 1 w 9103027"/>
              <a:gd name="connsiteY8" fmla="*/ 6857999 h 6858000"/>
              <a:gd name="connsiteX9" fmla="*/ 3 w 9103027"/>
              <a:gd name="connsiteY9" fmla="*/ 6857997 h 6858000"/>
              <a:gd name="connsiteX10" fmla="*/ 6004074 w 9103027"/>
              <a:gd name="connsiteY10" fmla="*/ 1 h 6858000"/>
              <a:gd name="connsiteX11" fmla="*/ 6010592 w 9103027"/>
              <a:gd name="connsiteY11" fmla="*/ 1 h 6858000"/>
              <a:gd name="connsiteX12" fmla="*/ 6010593 w 9103027"/>
              <a:gd name="connsiteY12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6486160 w 9103027"/>
              <a:gd name="connsiteY3" fmla="*/ 6858000 h 6858000"/>
              <a:gd name="connsiteX4" fmla="*/ 6486160 w 9103027"/>
              <a:gd name="connsiteY4" fmla="*/ 6857999 h 6858000"/>
              <a:gd name="connsiteX5" fmla="*/ 2229336 w 9103027"/>
              <a:gd name="connsiteY5" fmla="*/ 6857999 h 6858000"/>
              <a:gd name="connsiteX6" fmla="*/ 0 w 9103027"/>
              <a:gd name="connsiteY6" fmla="*/ 6858000 h 6858000"/>
              <a:gd name="connsiteX7" fmla="*/ 1 w 9103027"/>
              <a:gd name="connsiteY7" fmla="*/ 6857999 h 6858000"/>
              <a:gd name="connsiteX8" fmla="*/ 3 w 9103027"/>
              <a:gd name="connsiteY8" fmla="*/ 6857997 h 6858000"/>
              <a:gd name="connsiteX9" fmla="*/ 6004074 w 9103027"/>
              <a:gd name="connsiteY9" fmla="*/ 1 h 6858000"/>
              <a:gd name="connsiteX10" fmla="*/ 6010592 w 9103027"/>
              <a:gd name="connsiteY10" fmla="*/ 1 h 6858000"/>
              <a:gd name="connsiteX11" fmla="*/ 6010593 w 9103027"/>
              <a:gd name="connsiteY11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6486160 w 9103027"/>
              <a:gd name="connsiteY3" fmla="*/ 6858000 h 6858000"/>
              <a:gd name="connsiteX4" fmla="*/ 2229336 w 9103027"/>
              <a:gd name="connsiteY4" fmla="*/ 6857999 h 6858000"/>
              <a:gd name="connsiteX5" fmla="*/ 0 w 9103027"/>
              <a:gd name="connsiteY5" fmla="*/ 6858000 h 6858000"/>
              <a:gd name="connsiteX6" fmla="*/ 1 w 9103027"/>
              <a:gd name="connsiteY6" fmla="*/ 6857999 h 6858000"/>
              <a:gd name="connsiteX7" fmla="*/ 3 w 9103027"/>
              <a:gd name="connsiteY7" fmla="*/ 6857997 h 6858000"/>
              <a:gd name="connsiteX8" fmla="*/ 6004074 w 9103027"/>
              <a:gd name="connsiteY8" fmla="*/ 1 h 6858000"/>
              <a:gd name="connsiteX9" fmla="*/ 6010592 w 9103027"/>
              <a:gd name="connsiteY9" fmla="*/ 1 h 6858000"/>
              <a:gd name="connsiteX10" fmla="*/ 6010593 w 9103027"/>
              <a:gd name="connsiteY10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2229336 w 9103027"/>
              <a:gd name="connsiteY3" fmla="*/ 6857999 h 6858000"/>
              <a:gd name="connsiteX4" fmla="*/ 0 w 9103027"/>
              <a:gd name="connsiteY4" fmla="*/ 6858000 h 6858000"/>
              <a:gd name="connsiteX5" fmla="*/ 1 w 9103027"/>
              <a:gd name="connsiteY5" fmla="*/ 6857999 h 6858000"/>
              <a:gd name="connsiteX6" fmla="*/ 3 w 9103027"/>
              <a:gd name="connsiteY6" fmla="*/ 6857997 h 6858000"/>
              <a:gd name="connsiteX7" fmla="*/ 6004074 w 9103027"/>
              <a:gd name="connsiteY7" fmla="*/ 1 h 6858000"/>
              <a:gd name="connsiteX8" fmla="*/ 6010592 w 9103027"/>
              <a:gd name="connsiteY8" fmla="*/ 1 h 6858000"/>
              <a:gd name="connsiteX9" fmla="*/ 6010593 w 9103027"/>
              <a:gd name="connsiteY9" fmla="*/ 0 h 6858000"/>
              <a:gd name="connsiteX0" fmla="*/ 6010593 w 9103027"/>
              <a:gd name="connsiteY0" fmla="*/ 0 h 6858000"/>
              <a:gd name="connsiteX1" fmla="*/ 9103027 w 9103027"/>
              <a:gd name="connsiteY1" fmla="*/ 1 h 6858000"/>
              <a:gd name="connsiteX2" fmla="*/ 9103027 w 9103027"/>
              <a:gd name="connsiteY2" fmla="*/ 6858000 h 6858000"/>
              <a:gd name="connsiteX3" fmla="*/ 0 w 9103027"/>
              <a:gd name="connsiteY3" fmla="*/ 6858000 h 6858000"/>
              <a:gd name="connsiteX4" fmla="*/ 1 w 9103027"/>
              <a:gd name="connsiteY4" fmla="*/ 6857999 h 6858000"/>
              <a:gd name="connsiteX5" fmla="*/ 3 w 9103027"/>
              <a:gd name="connsiteY5" fmla="*/ 6857997 h 6858000"/>
              <a:gd name="connsiteX6" fmla="*/ 6004074 w 9103027"/>
              <a:gd name="connsiteY6" fmla="*/ 1 h 6858000"/>
              <a:gd name="connsiteX7" fmla="*/ 6010592 w 9103027"/>
              <a:gd name="connsiteY7" fmla="*/ 1 h 6858000"/>
              <a:gd name="connsiteX8" fmla="*/ 6010593 w 9103027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03027" h="6858000">
                <a:moveTo>
                  <a:pt x="6010593" y="0"/>
                </a:moveTo>
                <a:lnTo>
                  <a:pt x="9103027" y="1"/>
                </a:lnTo>
                <a:lnTo>
                  <a:pt x="9103027" y="6858000"/>
                </a:lnTo>
                <a:lnTo>
                  <a:pt x="0" y="6858000"/>
                </a:lnTo>
                <a:lnTo>
                  <a:pt x="1" y="6857999"/>
                </a:lnTo>
                <a:lnTo>
                  <a:pt x="3" y="6857997"/>
                </a:lnTo>
                <a:lnTo>
                  <a:pt x="6004074" y="1"/>
                </a:lnTo>
                <a:lnTo>
                  <a:pt x="6010592" y="1"/>
                </a:lnTo>
                <a:lnTo>
                  <a:pt x="6010593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 descr="Magnifying glass on clear background">
            <a:extLst>
              <a:ext uri="{FF2B5EF4-FFF2-40B4-BE49-F238E27FC236}">
                <a16:creationId xmlns:a16="http://schemas.microsoft.com/office/drawing/2014/main" id="{94F06286-26B2-426F-AAB6-2366CBC2D2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1404" r="-1" b="-1"/>
          <a:stretch/>
        </p:blipFill>
        <p:spPr>
          <a:xfrm>
            <a:off x="20" y="10"/>
            <a:ext cx="9102514" cy="6857990"/>
          </a:xfrm>
          <a:custGeom>
            <a:avLst/>
            <a:gdLst/>
            <a:ahLst/>
            <a:cxnLst/>
            <a:rect l="l" t="t" r="r" b="b"/>
            <a:pathLst>
              <a:path w="9102534" h="6858000">
                <a:moveTo>
                  <a:pt x="0" y="0"/>
                </a:moveTo>
                <a:lnTo>
                  <a:pt x="9102534" y="0"/>
                </a:lnTo>
                <a:lnTo>
                  <a:pt x="9102532" y="2"/>
                </a:lnTo>
                <a:cubicBezTo>
                  <a:pt x="9102532" y="3"/>
                  <a:pt x="9102531" y="3"/>
                  <a:pt x="9102531" y="4"/>
                </a:cubicBezTo>
                <a:lnTo>
                  <a:pt x="309194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FB227E1-F100-4CF9-9797-1E2001BBE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C28237-9DEC-4077-8D10-A8ABC6C7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203866"/>
            <a:ext cx="3813888" cy="195834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kern="1200" cap="all" spc="3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7230AE-A569-4C76-9D5F-AADAA42B514E}"/>
              </a:ext>
            </a:extLst>
          </p:cNvPr>
          <p:cNvSpPr txBox="1"/>
          <p:nvPr/>
        </p:nvSpPr>
        <p:spPr>
          <a:xfrm>
            <a:off x="4466851" y="4214186"/>
            <a:ext cx="7574186" cy="234907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 defTabSz="914400">
              <a:lnSpc>
                <a:spcPct val="120000"/>
              </a:lnSpc>
              <a:spcAft>
                <a:spcPts val="600"/>
              </a:spcAft>
            </a:pPr>
            <a:r>
              <a:rPr lang="en-US" sz="2400" b="1" dirty="0"/>
              <a:t>The application  generate a train ticket using the train details and passenger details. The generated ticket  contain the following details  PNR Number, Travel date, Train Number, Train Name, Source Station, Destination Station , Name, age, gender and ticket fare for each passenger  Total Ticket price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06758A3-C4A6-479A-8755-3BEC63142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8899598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TF10001119</Template>
  <TotalTime>0</TotalTime>
  <Words>1</Words>
  <Application>Microsoft Office PowerPoint</Application>
  <PresentationFormat>Widescreen</PresentationFormat>
  <Paragraphs>1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RegattaVTI</vt:lpstr>
      <vt:lpstr>TRAIN TICKET BOOKING</vt:lpstr>
      <vt:lpstr>PROBLEM STATEMENT</vt:lpstr>
      <vt:lpstr>DESCRIPTION </vt:lpstr>
      <vt:lpstr>DESIGN</vt:lpstr>
      <vt:lpstr>DESIGN</vt:lpstr>
      <vt:lpstr>TECHNOLOGIES USED</vt:lpstr>
      <vt:lpstr>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247</cp:revision>
  <dcterms:created xsi:type="dcterms:W3CDTF">2021-12-20T03:11:07Z</dcterms:created>
  <dcterms:modified xsi:type="dcterms:W3CDTF">2021-12-24T04:21:10Z</dcterms:modified>
</cp:coreProperties>
</file>

<file path=docProps/thumbnail.jpeg>
</file>